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3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1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1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43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26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82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80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106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11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9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18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BA1D-E09F-474B-A9CA-1D65D1B7B394}" type="datetimeFigureOut">
              <a:rPr lang="zh-HK" altLang="en-US" smtClean="0"/>
              <a:t>30/3/2017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1B98-13B6-49A3-AE72-3CD18A51A41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3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Quiz 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5 Apr 2017</a:t>
            </a:r>
          </a:p>
          <a:p>
            <a:r>
              <a:rPr lang="en-US" altLang="zh-HK" dirty="0" smtClean="0"/>
              <a:t>PYNEH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9152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354162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Q3: This 80-year-old woman has chest discomfort for 2 days.  She has hypertension with treatment.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en-US" altLang="zh-HK" dirty="0" smtClean="0"/>
              <a:t>ECG is performed at Triage. BP at triage is 116/77</a:t>
            </a:r>
          </a:p>
          <a:p>
            <a:r>
              <a:rPr lang="en-US" altLang="zh-HK" dirty="0" smtClean="0"/>
              <a:t>1.	What are your ECG findings?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2.	Which is the likely culprit vessel?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3.	Which ECG feature is important for prognosis?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51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31440"/>
            <a:ext cx="11881320" cy="7389440"/>
          </a:xfrm>
        </p:spPr>
      </p:pic>
    </p:spTree>
    <p:extLst>
      <p:ext uri="{BB962C8B-B14F-4D97-AF65-F5344CB8AC3E}">
        <p14:creationId xmlns:p14="http://schemas.microsoft.com/office/powerpoint/2010/main" val="32988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Q4: M/36 with ankle sprain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Refer to the ankle X-ray:</a:t>
            </a:r>
          </a:p>
          <a:p>
            <a:r>
              <a:rPr lang="en-US" altLang="zh-HK" sz="2400" dirty="0" smtClean="0"/>
              <a:t>1. point out the abnormal findings</a:t>
            </a:r>
          </a:p>
          <a:p>
            <a:pPr marL="0" indent="0">
              <a:buNone/>
            </a:pPr>
            <a:r>
              <a:rPr lang="en-US" altLang="zh-HK" sz="2400" dirty="0" smtClean="0"/>
              <a:t>     ___________</a:t>
            </a:r>
          </a:p>
          <a:p>
            <a:pPr marL="0" indent="0">
              <a:buNone/>
            </a:pPr>
            <a:r>
              <a:rPr lang="en-US" altLang="zh-HK" sz="2400" dirty="0" smtClean="0"/>
              <a:t>     ___________</a:t>
            </a:r>
          </a:p>
          <a:p>
            <a:r>
              <a:rPr lang="en-US" altLang="zh-HK" sz="2400" dirty="0" smtClean="0"/>
              <a:t>What might be the likely mechanism of injury</a:t>
            </a:r>
          </a:p>
          <a:p>
            <a:endParaRPr lang="en-US" altLang="zh-HK" sz="2400" dirty="0"/>
          </a:p>
          <a:p>
            <a:r>
              <a:rPr lang="en-US" altLang="zh-HK" sz="2400" dirty="0" smtClean="0"/>
              <a:t>Which ligaments are involved?</a:t>
            </a:r>
          </a:p>
          <a:p>
            <a:pPr marL="0" indent="0"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____________</a:t>
            </a:r>
          </a:p>
          <a:p>
            <a:pPr marL="0" indent="0">
              <a:buNone/>
            </a:pPr>
            <a:r>
              <a:rPr lang="en-US" altLang="zh-HK" sz="2400" dirty="0"/>
              <a:t> </a:t>
            </a:r>
            <a:r>
              <a:rPr lang="en-US" altLang="zh-HK" sz="2400" dirty="0" smtClean="0"/>
              <a:t>     ____________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86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1149" y="3454922"/>
            <a:ext cx="2262851" cy="1021406"/>
          </a:xfrm>
        </p:spPr>
        <p:txBody>
          <a:bodyPr/>
          <a:lstStyle/>
          <a:p>
            <a:r>
              <a:rPr lang="en-US" altLang="zh-HK" dirty="0">
                <a:solidFill>
                  <a:schemeClr val="bg1"/>
                </a:solidFill>
              </a:rPr>
              <a:t>Fig. 8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6" y="112856"/>
            <a:ext cx="3516302" cy="67451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47" y="-5848"/>
            <a:ext cx="401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742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Q1. A 6-year-old girl had a fall on level ground.  She complained of pain over left forearms.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2400" dirty="0" smtClean="0"/>
              <a:t>X-rays of both forearms were taken.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What are the injuries identified in this set of X-ray?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1.	____________________________________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2._____________________________________</a:t>
            </a:r>
          </a:p>
          <a:p>
            <a:endParaRPr lang="en-US" altLang="zh-HK" sz="2400" dirty="0" smtClean="0"/>
          </a:p>
          <a:p>
            <a:r>
              <a:rPr lang="en-US" altLang="zh-HK" sz="2400" dirty="0" smtClean="0"/>
              <a:t>What treatment will you recommend?</a:t>
            </a:r>
          </a:p>
          <a:p>
            <a:r>
              <a:rPr lang="en-US" altLang="zh-HK" sz="2400" dirty="0" smtClean="0"/>
              <a:t>_________________________________</a:t>
            </a:r>
          </a:p>
          <a:p>
            <a:endParaRPr lang="en-US" altLang="zh-HK" sz="2400" dirty="0" smtClean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378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 Fig 1a: Left Lateral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745" y="-27385"/>
            <a:ext cx="4608513" cy="8064899"/>
          </a:xfrm>
        </p:spPr>
      </p:pic>
    </p:spTree>
    <p:extLst>
      <p:ext uri="{BB962C8B-B14F-4D97-AF65-F5344CB8AC3E}">
        <p14:creationId xmlns:p14="http://schemas.microsoft.com/office/powerpoint/2010/main" val="423147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 Fig 1b: Left AP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7409" y="670984"/>
            <a:ext cx="5027868" cy="6511453"/>
          </a:xfrm>
        </p:spPr>
      </p:pic>
    </p:spTree>
    <p:extLst>
      <p:ext uri="{BB962C8B-B14F-4D97-AF65-F5344CB8AC3E}">
        <p14:creationId xmlns:p14="http://schemas.microsoft.com/office/powerpoint/2010/main" val="332102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 Fig 1c: right </a:t>
            </a:r>
            <a:r>
              <a:rPr lang="en-US" altLang="zh-HK" dirty="0" err="1" smtClean="0"/>
              <a:t>latera</a:t>
            </a:r>
            <a:r>
              <a:rPr lang="en-US" altLang="zh-HK" dirty="0" smtClean="0"/>
              <a:t>;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3506" y="268902"/>
            <a:ext cx="4295714" cy="7159526"/>
          </a:xfrm>
        </p:spPr>
      </p:pic>
    </p:spTree>
    <p:extLst>
      <p:ext uri="{BB962C8B-B14F-4D97-AF65-F5344CB8AC3E}">
        <p14:creationId xmlns:p14="http://schemas.microsoft.com/office/powerpoint/2010/main" val="123202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Q1 Fig 1d: right AP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4228" y="706252"/>
            <a:ext cx="4080527" cy="6213656"/>
          </a:xfrm>
        </p:spPr>
      </p:pic>
    </p:spTree>
    <p:extLst>
      <p:ext uri="{BB962C8B-B14F-4D97-AF65-F5344CB8AC3E}">
        <p14:creationId xmlns:p14="http://schemas.microsoft.com/office/powerpoint/2010/main" val="87540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110" y="476672"/>
            <a:ext cx="8784976" cy="1143000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Q2: M/51 back seat passenger  of a car injured in RTA.  He complained of abdominal and back pain.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9498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HK" dirty="0" smtClean="0"/>
              <a:t>X-rays of the </a:t>
            </a:r>
            <a:r>
              <a:rPr lang="en-US" altLang="zh-HK" dirty="0" err="1" smtClean="0"/>
              <a:t>lumbo</a:t>
            </a:r>
            <a:r>
              <a:rPr lang="en-US" altLang="zh-HK" dirty="0" smtClean="0"/>
              <a:t>-sacral spine were taken.</a:t>
            </a:r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sz="3000" dirty="0" smtClean="0"/>
              <a:t>1.What injury is present in the LS spine X-ray?</a:t>
            </a:r>
          </a:p>
          <a:p>
            <a:pPr marL="0" indent="0">
              <a:buNone/>
            </a:pPr>
            <a:endParaRPr lang="en-US" altLang="zh-HK" sz="3000" dirty="0" smtClean="0"/>
          </a:p>
          <a:p>
            <a:pPr marL="0" indent="0">
              <a:buNone/>
            </a:pPr>
            <a:endParaRPr lang="en-US" altLang="zh-HK" sz="3000" dirty="0" smtClean="0"/>
          </a:p>
          <a:p>
            <a:pPr marL="0" indent="0">
              <a:buNone/>
            </a:pPr>
            <a:r>
              <a:rPr lang="en-US" altLang="zh-HK" sz="3000" dirty="0" smtClean="0"/>
              <a:t>2.What is the mechanism of injury?</a:t>
            </a:r>
          </a:p>
          <a:p>
            <a:pPr marL="0" indent="0">
              <a:buNone/>
            </a:pPr>
            <a:endParaRPr lang="en-US" altLang="zh-HK" sz="3000" dirty="0" smtClean="0"/>
          </a:p>
          <a:p>
            <a:pPr marL="0" indent="0">
              <a:buNone/>
            </a:pPr>
            <a:r>
              <a:rPr lang="en-US" altLang="zh-HK" sz="3000" dirty="0" smtClean="0"/>
              <a:t>3.What intra-abdominal injuries will you consider if the patient has persistent upper abdominal pain and develop hypotension later?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793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Q2 Fig 2a: AP L spine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3672408" cy="6480720"/>
          </a:xfrm>
        </p:spPr>
      </p:pic>
    </p:spTree>
    <p:extLst>
      <p:ext uri="{BB962C8B-B14F-4D97-AF65-F5344CB8AC3E}">
        <p14:creationId xmlns:p14="http://schemas.microsoft.com/office/powerpoint/2010/main" val="184611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44824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it-IT" altLang="zh-HK" dirty="0" smtClean="0"/>
              <a:t>Q2 Fig 2b:</a:t>
            </a:r>
            <a:br>
              <a:rPr lang="it-IT" altLang="zh-HK" dirty="0" smtClean="0"/>
            </a:br>
            <a:r>
              <a:rPr lang="it-IT" altLang="zh-HK" dirty="0" smtClean="0"/>
              <a:t> lat L spine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1"/>
            <a:ext cx="4358742" cy="8551593"/>
          </a:xfrm>
        </p:spPr>
      </p:pic>
    </p:spTree>
    <p:extLst>
      <p:ext uri="{BB962C8B-B14F-4D97-AF65-F5344CB8AC3E}">
        <p14:creationId xmlns:p14="http://schemas.microsoft.com/office/powerpoint/2010/main" val="118598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220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Quiz </vt:lpstr>
      <vt:lpstr>Q1. A 6-year-old girl had a fall on level ground.  She complained of pain over left forearms.</vt:lpstr>
      <vt:lpstr>Q1 Fig 1a: Left Lateral</vt:lpstr>
      <vt:lpstr>Q1 Fig 1b: Left AP</vt:lpstr>
      <vt:lpstr>Q1 Fig 1c: right latera;</vt:lpstr>
      <vt:lpstr>Q1 Fig 1d: right AP</vt:lpstr>
      <vt:lpstr>Q2: M/51 back seat passenger  of a car injured in RTA.  He complained of abdominal and back pain.</vt:lpstr>
      <vt:lpstr>Q2 Fig 2a: AP L spine</vt:lpstr>
      <vt:lpstr>Q2 Fig 2b:  lat L spine</vt:lpstr>
      <vt:lpstr>Q3: This 80-year-old woman has chest discomfort for 2 days.  She has hypertension with treatment.</vt:lpstr>
      <vt:lpstr>PowerPoint 簡報</vt:lpstr>
      <vt:lpstr>Q4: M/36 with ankle sprain</vt:lpstr>
      <vt:lpstr>Fig. 8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</dc:title>
  <dc:creator>CE</dc:creator>
  <cp:lastModifiedBy>CE</cp:lastModifiedBy>
  <cp:revision>8</cp:revision>
  <dcterms:created xsi:type="dcterms:W3CDTF">2017-03-30T02:13:09Z</dcterms:created>
  <dcterms:modified xsi:type="dcterms:W3CDTF">2017-03-30T03:09:50Z</dcterms:modified>
</cp:coreProperties>
</file>